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E9EB"/>
    <a:srgbClr val="FF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50" d="100"/>
          <a:sy n="50" d="100"/>
        </p:scale>
        <p:origin x="-1734" y="-12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0A1E0-C924-472F-A035-F5C6D7F95E40}" type="datetimeFigureOut">
              <a:rPr lang="ru-RU" smtClean="0"/>
              <a:pPr/>
              <a:t>07.10.2013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4F402-9F1E-460C-9FAB-66400D7C60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63690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0A1E0-C924-472F-A035-F5C6D7F95E40}" type="datetimeFigureOut">
              <a:rPr lang="ru-RU" smtClean="0"/>
              <a:pPr/>
              <a:t>07.10.2013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4F402-9F1E-460C-9FAB-66400D7C60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52324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0A1E0-C924-472F-A035-F5C6D7F95E40}" type="datetimeFigureOut">
              <a:rPr lang="ru-RU" smtClean="0"/>
              <a:pPr/>
              <a:t>07.10.2013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4F402-9F1E-460C-9FAB-66400D7C60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33939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0A1E0-C924-472F-A035-F5C6D7F95E40}" type="datetimeFigureOut">
              <a:rPr lang="ru-RU" smtClean="0"/>
              <a:pPr/>
              <a:t>07.10.2013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4F402-9F1E-460C-9FAB-66400D7C60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740545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0A1E0-C924-472F-A035-F5C6D7F95E40}" type="datetimeFigureOut">
              <a:rPr lang="ru-RU" smtClean="0"/>
              <a:pPr/>
              <a:t>07.10.2013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4F402-9F1E-460C-9FAB-66400D7C60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8835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0A1E0-C924-472F-A035-F5C6D7F95E40}" type="datetimeFigureOut">
              <a:rPr lang="ru-RU" smtClean="0"/>
              <a:pPr/>
              <a:t>07.10.2013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4F402-9F1E-460C-9FAB-66400D7C60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3349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0A1E0-C924-472F-A035-F5C6D7F95E40}" type="datetimeFigureOut">
              <a:rPr lang="ru-RU" smtClean="0"/>
              <a:pPr/>
              <a:t>07.10.2013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4F402-9F1E-460C-9FAB-66400D7C60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940373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0A1E0-C924-472F-A035-F5C6D7F95E40}" type="datetimeFigureOut">
              <a:rPr lang="ru-RU" smtClean="0"/>
              <a:pPr/>
              <a:t>07.10.2013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4F402-9F1E-460C-9FAB-66400D7C60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548163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0A1E0-C924-472F-A035-F5C6D7F95E40}" type="datetimeFigureOut">
              <a:rPr lang="ru-RU" smtClean="0"/>
              <a:pPr/>
              <a:t>07.10.2013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4F402-9F1E-460C-9FAB-66400D7C60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20408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0A1E0-C924-472F-A035-F5C6D7F95E40}" type="datetimeFigureOut">
              <a:rPr lang="ru-RU" smtClean="0"/>
              <a:pPr/>
              <a:t>07.10.2013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4F402-9F1E-460C-9FAB-66400D7C60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09763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0A1E0-C924-472F-A035-F5C6D7F95E40}" type="datetimeFigureOut">
              <a:rPr lang="ru-RU" smtClean="0"/>
              <a:pPr/>
              <a:t>07.10.2013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4F402-9F1E-460C-9FAB-66400D7C60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85037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0A1E0-C924-472F-A035-F5C6D7F95E40}" type="datetimeFigureOut">
              <a:rPr lang="ru-RU" smtClean="0"/>
              <a:pPr/>
              <a:t>07.10.2013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D4F402-9F1E-460C-9FAB-66400D7C60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64249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13" Type="http://schemas.openxmlformats.org/officeDocument/2006/relationships/image" Target="../media/image9.jpeg"/><Relationship Id="rId3" Type="http://schemas.openxmlformats.org/officeDocument/2006/relationships/tags" Target="../tags/tag2.xml"/><Relationship Id="rId7" Type="http://schemas.openxmlformats.org/officeDocument/2006/relationships/image" Target="../media/image3.jpeg"/><Relationship Id="rId12" Type="http://schemas.openxmlformats.org/officeDocument/2006/relationships/image" Target="../media/image8.jpeg"/><Relationship Id="rId2" Type="http://schemas.openxmlformats.org/officeDocument/2006/relationships/tags" Target="../tags/tag1.xml"/><Relationship Id="rId16" Type="http://schemas.openxmlformats.org/officeDocument/2006/relationships/image" Target="../media/image12.jpeg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jpeg"/><Relationship Id="rId11" Type="http://schemas.openxmlformats.org/officeDocument/2006/relationships/image" Target="../media/image7.jpeg"/><Relationship Id="rId5" Type="http://schemas.openxmlformats.org/officeDocument/2006/relationships/oleObject" Target="../embeddings/oleObject1.bin"/><Relationship Id="rId15" Type="http://schemas.openxmlformats.org/officeDocument/2006/relationships/image" Target="../media/image11.jpeg"/><Relationship Id="rId10" Type="http://schemas.openxmlformats.org/officeDocument/2006/relationships/image" Target="../media/image6.jpeg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5.jpeg"/><Relationship Id="rId14" Type="http://schemas.openxmlformats.org/officeDocument/2006/relationships/image" Target="../media/image10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(работа)\infrgr_elmts_st6\Perspective Arrow Infographic Template\content(3).jpg"/>
          <p:cNvPicPr>
            <a:picLocks noChangeAspect="1" noChangeArrowheads="1"/>
          </p:cNvPicPr>
          <p:nvPr/>
        </p:nvPicPr>
        <p:blipFill>
          <a:blip r:embed="rId2" cstate="print"/>
          <a:srcRect l="2210" r="351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5500702"/>
            <a:ext cx="9144000" cy="1357298"/>
          </a:xfrm>
          <a:prstGeom prst="rect">
            <a:avLst/>
          </a:prstGeom>
          <a:solidFill>
            <a:srgbClr val="EBE9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71566" y="5357826"/>
            <a:ext cx="7772400" cy="1470025"/>
          </a:xfrm>
          <a:ln>
            <a:noFill/>
          </a:ln>
          <a:effectLst/>
        </p:spPr>
        <p:txBody>
          <a:bodyPr>
            <a:noAutofit/>
          </a:bodyPr>
          <a:lstStyle/>
          <a:p>
            <a:pPr>
              <a:lnSpc>
                <a:spcPts val="5000"/>
              </a:lnSpc>
            </a:pPr>
            <a:r>
              <a:rPr lang="ru-RU" sz="40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Территории развития </a:t>
            </a:r>
            <a:r>
              <a:rPr lang="ru-RU" sz="28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и </a:t>
            </a:r>
            <a:r>
              <a:rPr lang="ru-RU" sz="40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потребности в кадрах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214678" y="857232"/>
            <a:ext cx="2857520" cy="71438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Рынок труда</a:t>
            </a:r>
          </a:p>
          <a:p>
            <a:pPr algn="ctr"/>
            <a:r>
              <a:rPr lang="ru-RU" dirty="0" smtClean="0"/>
              <a:t>Ярославской области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89216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:\Ресурс\Каталог\к презентации\газотурбо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55100" y="-1"/>
            <a:ext cx="688932" cy="6858001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728" t="4028" r="14243" b="2528"/>
          <a:stretch/>
        </p:blipFill>
        <p:spPr>
          <a:xfrm>
            <a:off x="323528" y="17296"/>
            <a:ext cx="8109194" cy="6865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18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091" t="2956" b="5431"/>
          <a:stretch/>
        </p:blipFill>
        <p:spPr>
          <a:xfrm>
            <a:off x="-36512" y="69601"/>
            <a:ext cx="8914153" cy="6720276"/>
          </a:xfrm>
          <a:prstGeom prst="rect">
            <a:avLst/>
          </a:prstGeom>
        </p:spPr>
      </p:pic>
      <p:pic>
        <p:nvPicPr>
          <p:cNvPr id="5" name="Picture 2" descr="H:\Ресурс\Каталог\к презентации\газотурбо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55100" y="-1"/>
            <a:ext cx="688932" cy="68580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84057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:\Ресурс\Каталог\к презентации\газотурбо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55100" y="-1"/>
            <a:ext cx="688932" cy="6858001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758" t="5743" r="14243" b="6815"/>
          <a:stretch/>
        </p:blipFill>
        <p:spPr>
          <a:xfrm>
            <a:off x="72707" y="0"/>
            <a:ext cx="8368538" cy="6897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8928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:\Ресурс\Каталог\к презентации\газотурбо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55100" y="-1"/>
            <a:ext cx="688932" cy="6858001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091" t="4243" r="3950" b="3171"/>
          <a:stretch/>
        </p:blipFill>
        <p:spPr>
          <a:xfrm>
            <a:off x="13855" y="51436"/>
            <a:ext cx="8441245" cy="6741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76090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:\Ресурс\Каталог\к презентации\газотурбо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55100" y="-1"/>
            <a:ext cx="688932" cy="6858001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394" t="4457" r="14243" b="2528"/>
          <a:stretch/>
        </p:blipFill>
        <p:spPr>
          <a:xfrm>
            <a:off x="2023" y="565"/>
            <a:ext cx="8502034" cy="6871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10421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:\Ресурс\Каталог\к презентации\кабель продукция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3501" y="0"/>
            <a:ext cx="7240499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32741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:\Ресурс\Каталог\к презентации\кабель предприятия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7303" y="0"/>
            <a:ext cx="8236697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954559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091" y="194296"/>
            <a:ext cx="9144000" cy="328443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791784"/>
            <a:ext cx="9144000" cy="2982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643981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:\Ресурс\Каталог\к презентации\дизель.png"/>
          <p:cNvPicPr>
            <a:picLocks noChangeAspect="1" noChangeArrowheads="1"/>
          </p:cNvPicPr>
          <p:nvPr/>
        </p:nvPicPr>
        <p:blipFill>
          <a:blip r:embed="rId2"/>
          <a:srcRect b="7707"/>
          <a:stretch>
            <a:fillRect/>
          </a:stretch>
        </p:blipFill>
        <p:spPr bwMode="auto">
          <a:xfrm>
            <a:off x="8358214" y="-1"/>
            <a:ext cx="785787" cy="6858001"/>
          </a:xfrm>
          <a:prstGeom prst="rect">
            <a:avLst/>
          </a:prstGeom>
          <a:noFill/>
        </p:spPr>
      </p:pic>
      <p:pic>
        <p:nvPicPr>
          <p:cNvPr id="13314" name="Picture 2" descr="H:\Ресурс\к дням\дизель\дизель_.jpg"/>
          <p:cNvPicPr>
            <a:picLocks noChangeAspect="1" noChangeArrowheads="1"/>
          </p:cNvPicPr>
          <p:nvPr/>
        </p:nvPicPr>
        <p:blipFill>
          <a:blip r:embed="rId3" cstate="print"/>
          <a:srcRect r="6066"/>
          <a:stretch>
            <a:fillRect/>
          </a:stretch>
        </p:blipFill>
        <p:spPr bwMode="auto">
          <a:xfrm>
            <a:off x="-32" y="280939"/>
            <a:ext cx="8358213" cy="629133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16295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:\Ресурс\Каталог\к презентации\дизель.png"/>
          <p:cNvPicPr>
            <a:picLocks noChangeAspect="1" noChangeArrowheads="1"/>
          </p:cNvPicPr>
          <p:nvPr/>
        </p:nvPicPr>
        <p:blipFill>
          <a:blip r:embed="rId2"/>
          <a:srcRect b="7707"/>
          <a:stretch>
            <a:fillRect/>
          </a:stretch>
        </p:blipFill>
        <p:spPr bwMode="auto">
          <a:xfrm>
            <a:off x="8358214" y="-1"/>
            <a:ext cx="785787" cy="6858001"/>
          </a:xfrm>
          <a:prstGeom prst="rect">
            <a:avLst/>
          </a:prstGeom>
          <a:noFill/>
        </p:spPr>
      </p:pic>
      <p:pic>
        <p:nvPicPr>
          <p:cNvPr id="14338" name="Picture 2" descr="H:\Ресурс\к дням\дизель\дизель_2.jpg"/>
          <p:cNvPicPr>
            <a:picLocks noChangeAspect="1" noChangeArrowheads="1"/>
          </p:cNvPicPr>
          <p:nvPr/>
        </p:nvPicPr>
        <p:blipFill>
          <a:blip r:embed="rId3" cstate="print"/>
          <a:srcRect r="7613"/>
          <a:stretch>
            <a:fillRect/>
          </a:stretch>
        </p:blipFill>
        <p:spPr bwMode="auto">
          <a:xfrm>
            <a:off x="0" y="142852"/>
            <a:ext cx="8358214" cy="63966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27169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0"/>
            <p:custDataLst>
              <p:tags r:id="rId2"/>
            </p:custDataLst>
          </p:nvPr>
        </p:nvSpPr>
        <p:spPr>
          <a:xfrm>
            <a:off x="616602" y="6380972"/>
            <a:ext cx="2133600" cy="365125"/>
          </a:xfrm>
        </p:spPr>
        <p:txBody>
          <a:bodyPr/>
          <a:lstStyle/>
          <a:p>
            <a:pPr>
              <a:defRPr/>
            </a:pPr>
            <a:fld id="{01D964AE-90DE-45D3-A563-EED3A8EF4135}" type="slidenum">
              <a:rPr lang="ru-RU"/>
              <a:pPr>
                <a:defRPr/>
              </a:pPr>
              <a:t>2</a:t>
            </a:fld>
            <a:endParaRPr lang="ru-RU"/>
          </a:p>
        </p:txBody>
      </p:sp>
      <p:graphicFrame>
        <p:nvGraphicFramePr>
          <p:cNvPr id="3074" name="Rectangle 35" hidden="1"/>
          <p:cNvGraphicFramePr>
            <a:graphicFrameLocks/>
          </p:cNvGraphicFramePr>
          <p:nvPr>
            <p:custDataLst>
              <p:tags r:id="rId3"/>
            </p:custDataLst>
          </p:nvPr>
        </p:nvGraphicFramePr>
        <p:xfrm>
          <a:off x="0" y="0"/>
          <a:ext cx="149314" cy="159155"/>
        </p:xfrm>
        <a:graphic>
          <a:graphicData uri="http://schemas.openxmlformats.org/presentationml/2006/ole">
            <p:oleObj spid="_x0000_s1046" name="think-cell Slide" r:id="rId5" imgW="0" imgH="0" progId="">
              <p:embed/>
            </p:oleObj>
          </a:graphicData>
        </a:graphic>
      </p:graphicFrame>
      <p:pic>
        <p:nvPicPr>
          <p:cNvPr id="9" name="Picture 2" descr="H:\Ресурс\Карты ЭР\2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09480" y="4671143"/>
            <a:ext cx="1015336" cy="757579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3" descr="H:\Ресурс\Карты ЭР\3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489070" y="4671143"/>
            <a:ext cx="1015336" cy="781452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5" descr="H:\Ресурс\Карты ЭР\5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690644" y="5315725"/>
            <a:ext cx="1015336" cy="768720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7" descr="H:\Ресурс\Карты ЭР\7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14008" y="5315725"/>
            <a:ext cx="1015336" cy="775087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8" descr="H:\Ресурс\Карты ЭР\1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59402" y="1090153"/>
            <a:ext cx="3900086" cy="3509373"/>
          </a:xfrm>
          <a:prstGeom prst="rect">
            <a:avLst/>
          </a:prstGeom>
          <a:noFill/>
          <a:effectLst>
            <a:outerShdw blurRad="50800" dist="38100" dir="18900000" sx="101000" sy="101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4" descr="H:\Ресурс\Карты ЭР\4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15582" y="6031920"/>
            <a:ext cx="1015336" cy="748030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8" descr="H:\Ресурс\Карты ЭР\8.jp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2765706" y="4671143"/>
            <a:ext cx="1015336" cy="736888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9" descr="H:\Ресурс\Карты ЭР\9.jp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2967280" y="5315725"/>
            <a:ext cx="1015336" cy="754396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0" descr="H:\Ресурс\Карты ЭР\10.jpg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1892218" y="6031923"/>
            <a:ext cx="1015336" cy="781453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6" descr="H:\Ресурс\Карты ЭР\6.jpg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3136009" y="6031920"/>
            <a:ext cx="1040719" cy="740072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19" name="Прямоугольник 18"/>
          <p:cNvSpPr/>
          <p:nvPr/>
        </p:nvSpPr>
        <p:spPr>
          <a:xfrm>
            <a:off x="4261059" y="1448255"/>
            <a:ext cx="4703429" cy="47827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ru-RU" sz="1600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ru-RU" sz="1600" b="1" dirty="0">
                <a:solidFill>
                  <a:srgbClr val="C00000"/>
                </a:solidFill>
                <a:cs typeface="Arial" charset="0"/>
              </a:rPr>
              <a:t>химия и нефтехимия </a:t>
            </a:r>
            <a:r>
              <a:rPr lang="ru-RU" sz="1600" dirty="0">
                <a:solidFill>
                  <a:srgbClr val="000000"/>
                </a:solidFill>
                <a:cs typeface="Arial" charset="0"/>
              </a:rPr>
              <a:t>(нефтепереработка, </a:t>
            </a:r>
            <a:r>
              <a:rPr lang="ru-RU" sz="1600" dirty="0" err="1">
                <a:solidFill>
                  <a:srgbClr val="000000"/>
                </a:solidFill>
                <a:cs typeface="Arial" charset="0"/>
              </a:rPr>
              <a:t>резинотехника</a:t>
            </a:r>
            <a:r>
              <a:rPr lang="ru-RU" sz="1600" dirty="0">
                <a:solidFill>
                  <a:srgbClr val="000000"/>
                </a:solidFill>
                <a:cs typeface="Arial" charset="0"/>
              </a:rPr>
              <a:t>, лаки и краски и т.п.)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600" dirty="0">
              <a:solidFill>
                <a:srgbClr val="000000"/>
              </a:solidFill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ru-RU" sz="1600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ru-RU" sz="1600" b="1" dirty="0">
                <a:solidFill>
                  <a:srgbClr val="C00000"/>
                </a:solidFill>
                <a:cs typeface="Arial" charset="0"/>
              </a:rPr>
              <a:t>высокотехнологичное машиностроение </a:t>
            </a:r>
            <a:r>
              <a:rPr lang="ru-RU" sz="1600" dirty="0">
                <a:solidFill>
                  <a:srgbClr val="000000"/>
                </a:solidFill>
                <a:cs typeface="Arial" charset="0"/>
              </a:rPr>
              <a:t>(газовые турбины и авиационные двигатели, дизельные двигатели и аппаратура, электротехника и приборостроение и т.п.)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600" dirty="0">
              <a:solidFill>
                <a:srgbClr val="000000"/>
              </a:solidFill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ru-RU" sz="1600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ru-RU" sz="1600" b="1" dirty="0">
                <a:solidFill>
                  <a:srgbClr val="C00000"/>
                </a:solidFill>
                <a:cs typeface="Arial" charset="0"/>
              </a:rPr>
              <a:t>фармацевтический кластер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600" b="1" dirty="0">
              <a:solidFill>
                <a:srgbClr val="C00000"/>
              </a:solidFill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ru-RU" sz="1600" b="1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ru-RU" sz="1600" b="1" dirty="0">
                <a:solidFill>
                  <a:srgbClr val="C00000"/>
                </a:solidFill>
                <a:cs typeface="Arial" charset="0"/>
              </a:rPr>
              <a:t>туризм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600" b="1" dirty="0">
              <a:solidFill>
                <a:srgbClr val="C00000"/>
              </a:solidFill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ru-RU" sz="1600" b="1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ru-RU" sz="1600" b="1" dirty="0">
                <a:solidFill>
                  <a:srgbClr val="C00000"/>
                </a:solidFill>
                <a:cs typeface="Arial" charset="0"/>
              </a:rPr>
              <a:t>транспорт и логистика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600" b="1" dirty="0">
              <a:solidFill>
                <a:srgbClr val="C00000"/>
              </a:solidFill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ru-RU" sz="1600" b="1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ru-RU" sz="1600" b="1" dirty="0">
                <a:solidFill>
                  <a:srgbClr val="C00000"/>
                </a:solidFill>
                <a:cs typeface="Arial" charset="0"/>
              </a:rPr>
              <a:t>строительство и производство строительных материалов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600" b="1" dirty="0">
              <a:solidFill>
                <a:srgbClr val="C00000"/>
              </a:solidFill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ru-RU" sz="1600" b="1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ru-RU" sz="1600" b="1" dirty="0">
                <a:solidFill>
                  <a:srgbClr val="C00000"/>
                </a:solidFill>
                <a:cs typeface="Arial" charset="0"/>
              </a:rPr>
              <a:t>агропромышленный комплекс и переработка </a:t>
            </a:r>
            <a:r>
              <a:rPr lang="ru-RU" sz="1600" b="1" dirty="0" err="1">
                <a:solidFill>
                  <a:srgbClr val="C00000"/>
                </a:solidFill>
                <a:cs typeface="Arial" charset="0"/>
              </a:rPr>
              <a:t>с\х</a:t>
            </a:r>
            <a:r>
              <a:rPr lang="ru-RU" sz="1600" b="1" dirty="0">
                <a:solidFill>
                  <a:srgbClr val="C00000"/>
                </a:solidFill>
                <a:cs typeface="Arial" charset="0"/>
              </a:rPr>
              <a:t> продукции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43"/>
          <a:stretch/>
        </p:blipFill>
        <p:spPr>
          <a:xfrm>
            <a:off x="195914" y="-27384"/>
            <a:ext cx="8984598" cy="972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09607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:\Ресурс\Каталог\к презентации\дизель.png"/>
          <p:cNvPicPr>
            <a:picLocks noChangeAspect="1" noChangeArrowheads="1"/>
          </p:cNvPicPr>
          <p:nvPr/>
        </p:nvPicPr>
        <p:blipFill>
          <a:blip r:embed="rId2"/>
          <a:srcRect b="7707"/>
          <a:stretch>
            <a:fillRect/>
          </a:stretch>
        </p:blipFill>
        <p:spPr bwMode="auto">
          <a:xfrm>
            <a:off x="8358214" y="-1"/>
            <a:ext cx="785787" cy="6858001"/>
          </a:xfrm>
          <a:prstGeom prst="rect">
            <a:avLst/>
          </a:prstGeom>
          <a:noFill/>
        </p:spPr>
      </p:pic>
      <p:pic>
        <p:nvPicPr>
          <p:cNvPr id="3074" name="Picture 2" descr="H:\Ресурс\Каталог\к презентации\предприятия дизель.png"/>
          <p:cNvPicPr>
            <a:picLocks noChangeAspect="1" noChangeArrowheads="1"/>
          </p:cNvPicPr>
          <p:nvPr/>
        </p:nvPicPr>
        <p:blipFill>
          <a:blip r:embed="rId3" cstate="print"/>
          <a:srcRect t="4205"/>
          <a:stretch>
            <a:fillRect/>
          </a:stretch>
        </p:blipFill>
        <p:spPr bwMode="auto">
          <a:xfrm>
            <a:off x="100023" y="71438"/>
            <a:ext cx="8213690" cy="66437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696454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:\Ресурс\Каталог\к презентации\дизель.png"/>
          <p:cNvPicPr>
            <a:picLocks noChangeAspect="1" noChangeArrowheads="1"/>
          </p:cNvPicPr>
          <p:nvPr/>
        </p:nvPicPr>
        <p:blipFill>
          <a:blip r:embed="rId2"/>
          <a:srcRect b="7707"/>
          <a:stretch>
            <a:fillRect/>
          </a:stretch>
        </p:blipFill>
        <p:spPr bwMode="auto">
          <a:xfrm>
            <a:off x="8358214" y="-1"/>
            <a:ext cx="785787" cy="6858001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485" t="6386" r="14394" b="2742"/>
          <a:stretch/>
        </p:blipFill>
        <p:spPr>
          <a:xfrm>
            <a:off x="104771" y="13855"/>
            <a:ext cx="82328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4694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394" t="5313" r="4297" b="2743"/>
          <a:stretch/>
        </p:blipFill>
        <p:spPr>
          <a:xfrm>
            <a:off x="-36512" y="-2"/>
            <a:ext cx="8578761" cy="6858001"/>
          </a:xfrm>
          <a:prstGeom prst="rect">
            <a:avLst/>
          </a:prstGeom>
        </p:spPr>
      </p:pic>
      <p:pic>
        <p:nvPicPr>
          <p:cNvPr id="2050" name="Picture 2" descr="H:\Ресурс\Каталог\к презентации\дизель.png"/>
          <p:cNvPicPr>
            <a:picLocks noChangeAspect="1" noChangeArrowheads="1"/>
          </p:cNvPicPr>
          <p:nvPr/>
        </p:nvPicPr>
        <p:blipFill>
          <a:blip r:embed="rId3"/>
          <a:srcRect b="7707"/>
          <a:stretch>
            <a:fillRect/>
          </a:stretch>
        </p:blipFill>
        <p:spPr bwMode="auto">
          <a:xfrm>
            <a:off x="8358214" y="-1"/>
            <a:ext cx="785787" cy="68580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439786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:\Ресурс\Каталог\к презентации\дизель.png"/>
          <p:cNvPicPr>
            <a:picLocks noChangeAspect="1" noChangeArrowheads="1"/>
          </p:cNvPicPr>
          <p:nvPr/>
        </p:nvPicPr>
        <p:blipFill>
          <a:blip r:embed="rId2"/>
          <a:srcRect b="7707"/>
          <a:stretch>
            <a:fillRect/>
          </a:stretch>
        </p:blipFill>
        <p:spPr bwMode="auto">
          <a:xfrm>
            <a:off x="8358214" y="-1"/>
            <a:ext cx="785787" cy="6858001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818" t="4457" r="14393" b="2313"/>
          <a:stretch/>
        </p:blipFill>
        <p:spPr>
          <a:xfrm>
            <a:off x="687761" y="8950"/>
            <a:ext cx="7670453" cy="6851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41377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394" t="3600" r="4297" b="5743"/>
          <a:stretch/>
        </p:blipFill>
        <p:spPr>
          <a:xfrm>
            <a:off x="0" y="-5084"/>
            <a:ext cx="8706894" cy="6863084"/>
          </a:xfrm>
          <a:prstGeom prst="rect">
            <a:avLst/>
          </a:prstGeom>
        </p:spPr>
      </p:pic>
      <p:pic>
        <p:nvPicPr>
          <p:cNvPr id="2050" name="Picture 2" descr="H:\Ресурс\Каталог\к презентации\дизель.png"/>
          <p:cNvPicPr>
            <a:picLocks noChangeAspect="1" noChangeArrowheads="1"/>
          </p:cNvPicPr>
          <p:nvPr/>
        </p:nvPicPr>
        <p:blipFill>
          <a:blip r:embed="rId3"/>
          <a:srcRect b="7707"/>
          <a:stretch>
            <a:fillRect/>
          </a:stretch>
        </p:blipFill>
        <p:spPr bwMode="auto">
          <a:xfrm>
            <a:off x="8358214" y="-1"/>
            <a:ext cx="785787" cy="68580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621164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:\Ресурс\Каталог\к презентации\дизель.png"/>
          <p:cNvPicPr>
            <a:picLocks noChangeAspect="1" noChangeArrowheads="1"/>
          </p:cNvPicPr>
          <p:nvPr/>
        </p:nvPicPr>
        <p:blipFill>
          <a:blip r:embed="rId2"/>
          <a:srcRect b="7707"/>
          <a:stretch>
            <a:fillRect/>
          </a:stretch>
        </p:blipFill>
        <p:spPr bwMode="auto">
          <a:xfrm>
            <a:off x="8358214" y="-1"/>
            <a:ext cx="785787" cy="6858001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151" t="4029" r="14546" b="18388"/>
          <a:stretch/>
        </p:blipFill>
        <p:spPr>
          <a:xfrm>
            <a:off x="-36512" y="344015"/>
            <a:ext cx="8387801" cy="6109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33250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394" t="1885" r="4297" b="7243"/>
          <a:stretch/>
        </p:blipFill>
        <p:spPr>
          <a:xfrm>
            <a:off x="380078" y="172052"/>
            <a:ext cx="8224370" cy="6498067"/>
          </a:xfrm>
          <a:prstGeom prst="rect">
            <a:avLst/>
          </a:prstGeom>
        </p:spPr>
      </p:pic>
      <p:pic>
        <p:nvPicPr>
          <p:cNvPr id="2050" name="Picture 2" descr="H:\Ресурс\Каталог\к презентации\дизель.png"/>
          <p:cNvPicPr>
            <a:picLocks noChangeAspect="1" noChangeArrowheads="1"/>
          </p:cNvPicPr>
          <p:nvPr/>
        </p:nvPicPr>
        <p:blipFill>
          <a:blip r:embed="rId3"/>
          <a:srcRect b="7707"/>
          <a:stretch>
            <a:fillRect/>
          </a:stretch>
        </p:blipFill>
        <p:spPr bwMode="auto">
          <a:xfrm>
            <a:off x="8358214" y="-1"/>
            <a:ext cx="785787" cy="68580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216284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:\Ресурс\Каталог\к презентации\автокомп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10595" y="0"/>
            <a:ext cx="733406" cy="6858000"/>
          </a:xfrm>
          <a:prstGeom prst="rect">
            <a:avLst/>
          </a:prstGeom>
          <a:noFill/>
        </p:spPr>
      </p:pic>
      <p:pic>
        <p:nvPicPr>
          <p:cNvPr id="8195" name="Picture 3" descr="H:\Ресурс\Каталог\к презентации\автокомп продукция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0"/>
            <a:ext cx="7679002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294897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:\Ресурс\Каталог\к презентации\автокомп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10595" y="0"/>
            <a:ext cx="733406" cy="6858000"/>
          </a:xfrm>
          <a:prstGeom prst="rect">
            <a:avLst/>
          </a:prstGeom>
          <a:noFill/>
        </p:spPr>
      </p:pic>
      <p:pic>
        <p:nvPicPr>
          <p:cNvPr id="9218" name="Picture 2" descr="H:\Ресурс\Каталог\к презентации\автокомп предприятия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2112" y="0"/>
            <a:ext cx="8269862" cy="65722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285450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:\Ресурс\Каталог\к презентации\автокомп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10595" y="0"/>
            <a:ext cx="733406" cy="6858000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012" t="1885" r="8019" b="10672"/>
          <a:stretch/>
        </p:blipFill>
        <p:spPr>
          <a:xfrm>
            <a:off x="143418" y="174314"/>
            <a:ext cx="8247739" cy="6539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02513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50004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1438" y="0"/>
            <a:ext cx="892971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dirty="0">
                <a:solidFill>
                  <a:prstClr val="white"/>
                </a:solidFill>
              </a:rPr>
              <a:t>Международные инвесторы</a:t>
            </a:r>
            <a:endParaRPr lang="ru-RU" sz="2600" dirty="0">
              <a:solidFill>
                <a:prstClr val="white"/>
              </a:solidFill>
            </a:endParaRPr>
          </a:p>
        </p:txBody>
      </p:sp>
      <p:pic>
        <p:nvPicPr>
          <p:cNvPr id="2050" name="Picture 2" descr="F:\Без имени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56186"/>
            <a:ext cx="9144000" cy="55303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5912382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H:\Ресурс\Каталог\к презентации\лакокрас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97525" y="0"/>
            <a:ext cx="746475" cy="6858000"/>
          </a:xfrm>
          <a:prstGeom prst="rect">
            <a:avLst/>
          </a:prstGeom>
          <a:noFill/>
        </p:spPr>
      </p:pic>
      <p:pic>
        <p:nvPicPr>
          <p:cNvPr id="4099" name="Picture 3" descr="H:\Ресурс\Каталог\к презентации\лакокрас продукция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"/>
            <a:ext cx="8404197" cy="683442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7413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H:\Ресурс\Каталог\к презентации\лакокрас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97525" y="0"/>
            <a:ext cx="746475" cy="6858000"/>
          </a:xfrm>
          <a:prstGeom prst="rect">
            <a:avLst/>
          </a:prstGeom>
          <a:noFill/>
        </p:spPr>
      </p:pic>
      <p:pic>
        <p:nvPicPr>
          <p:cNvPr id="5122" name="Picture 2" descr="H:\Ресурс\Каталог\к презентации\лакокрас предприятия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962" y="0"/>
            <a:ext cx="8274725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37856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:\Ресурс\Каталог\к презентации\резин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29652" y="0"/>
            <a:ext cx="714348" cy="6868001"/>
          </a:xfrm>
          <a:prstGeom prst="rect">
            <a:avLst/>
          </a:prstGeom>
          <a:noFill/>
        </p:spPr>
      </p:pic>
      <p:pic>
        <p:nvPicPr>
          <p:cNvPr id="11266" name="Picture 2" descr="H:\Ресурс\Каталог\к презентации\резин продукция.png"/>
          <p:cNvPicPr>
            <a:picLocks noChangeAspect="1" noChangeArrowheads="1"/>
          </p:cNvPicPr>
          <p:nvPr/>
        </p:nvPicPr>
        <p:blipFill>
          <a:blip r:embed="rId3" cstate="print"/>
          <a:srcRect l="1266"/>
          <a:stretch>
            <a:fillRect/>
          </a:stretch>
        </p:blipFill>
        <p:spPr bwMode="auto">
          <a:xfrm>
            <a:off x="1500166" y="0"/>
            <a:ext cx="6640517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424928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:\Ресурс\Каталог\к презентации\резин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29652" y="0"/>
            <a:ext cx="714348" cy="6868001"/>
          </a:xfrm>
          <a:prstGeom prst="rect">
            <a:avLst/>
          </a:prstGeom>
          <a:noFill/>
        </p:spPr>
      </p:pic>
      <p:pic>
        <p:nvPicPr>
          <p:cNvPr id="10243" name="Picture 3" descr="H:\Ресурс\Каталог\к презентации\резин предприятия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50" y="71438"/>
            <a:ext cx="8312811" cy="66437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883034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:\Ресурс\Каталог\к презентации\турист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93790" y="-1"/>
            <a:ext cx="750210" cy="6858001"/>
          </a:xfrm>
          <a:prstGeom prst="rect">
            <a:avLst/>
          </a:prstGeom>
          <a:noFill/>
        </p:spPr>
      </p:pic>
      <p:pic>
        <p:nvPicPr>
          <p:cNvPr id="14339" name="Picture 3" descr="H:\Ресурс\Каталог\к презентации\турист предприятия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3196" y="214290"/>
            <a:ext cx="7885754" cy="64897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582939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:\Ресурс\Каталог\к презентации\фарм предприятия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379" y="0"/>
            <a:ext cx="9096621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719910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:\Ресурс\Каталог\к презентации\фарм продукция.png"/>
          <p:cNvPicPr>
            <a:picLocks noChangeAspect="1" noChangeArrowheads="1"/>
          </p:cNvPicPr>
          <p:nvPr/>
        </p:nvPicPr>
        <p:blipFill>
          <a:blip r:embed="rId2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1898131" y="0"/>
            <a:ext cx="7245869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575425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:\Ресурс\Каталог\к презентации\фарм продукция.png"/>
          <p:cNvPicPr>
            <a:picLocks noChangeAspect="1" noChangeArrowheads="1"/>
          </p:cNvPicPr>
          <p:nvPr/>
        </p:nvPicPr>
        <p:blipFill rotWithShape="1">
          <a:blip r:embed="rId2" cstate="print">
            <a:lum bright="-10000" contrast="10000"/>
          </a:blip>
          <a:srcRect l="90440"/>
          <a:stretch/>
        </p:blipFill>
        <p:spPr bwMode="auto">
          <a:xfrm>
            <a:off x="8451273" y="0"/>
            <a:ext cx="692727" cy="6858000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152" t="4885" r="14394" b="1885"/>
          <a:stretch/>
        </p:blipFill>
        <p:spPr>
          <a:xfrm>
            <a:off x="567262" y="-16262"/>
            <a:ext cx="7869382" cy="6873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07607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:\Ресурс\Каталог\к презентации\фарм продукция.png"/>
          <p:cNvPicPr>
            <a:picLocks noChangeAspect="1" noChangeArrowheads="1"/>
          </p:cNvPicPr>
          <p:nvPr/>
        </p:nvPicPr>
        <p:blipFill rotWithShape="1">
          <a:blip r:embed="rId2" cstate="print">
            <a:lum bright="-10000" contrast="10000"/>
          </a:blip>
          <a:srcRect l="90440"/>
          <a:stretch/>
        </p:blipFill>
        <p:spPr bwMode="auto">
          <a:xfrm>
            <a:off x="8451273" y="0"/>
            <a:ext cx="692727" cy="6858000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090" t="3814" r="7738"/>
          <a:stretch/>
        </p:blipFill>
        <p:spPr>
          <a:xfrm>
            <a:off x="793556" y="116632"/>
            <a:ext cx="7657717" cy="666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9612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:\Ресурс\Каталог\к презентации\фарм продукция.png"/>
          <p:cNvPicPr>
            <a:picLocks noChangeAspect="1" noChangeArrowheads="1"/>
          </p:cNvPicPr>
          <p:nvPr/>
        </p:nvPicPr>
        <p:blipFill rotWithShape="1">
          <a:blip r:embed="rId2" cstate="print">
            <a:lum bright="-10000" contrast="10000"/>
          </a:blip>
          <a:srcRect l="90440"/>
          <a:stretch/>
        </p:blipFill>
        <p:spPr bwMode="auto">
          <a:xfrm>
            <a:off x="8451273" y="0"/>
            <a:ext cx="692727" cy="6858000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091" t="2099" r="14243" b="2742"/>
          <a:stretch/>
        </p:blipFill>
        <p:spPr>
          <a:xfrm>
            <a:off x="207222" y="44624"/>
            <a:ext cx="8230375" cy="6779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23461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H:\Ресурс\Каталог\фон прозр_33.png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 b="125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3" name="Picture 5" descr="H:\Ресурс\Кластеры\общая.png"/>
          <p:cNvPicPr>
            <a:picLocks noChangeAspect="1" noChangeArrowheads="1"/>
          </p:cNvPicPr>
          <p:nvPr/>
        </p:nvPicPr>
        <p:blipFill>
          <a:blip r:embed="rId3" cstate="print"/>
          <a:srcRect t="8366"/>
          <a:stretch>
            <a:fillRect/>
          </a:stretch>
        </p:blipFill>
        <p:spPr bwMode="auto">
          <a:xfrm>
            <a:off x="4000496" y="620118"/>
            <a:ext cx="5143504" cy="6146016"/>
          </a:xfrm>
          <a:prstGeom prst="rect">
            <a:avLst/>
          </a:prstGeom>
          <a:noFill/>
        </p:spPr>
      </p:pic>
      <p:pic>
        <p:nvPicPr>
          <p:cNvPr id="2054" name="Picture 6" descr="H:\Ресурс\Кластеры\палитра.png"/>
          <p:cNvPicPr>
            <a:picLocks noChangeAspect="1" noChangeArrowheads="1"/>
          </p:cNvPicPr>
          <p:nvPr/>
        </p:nvPicPr>
        <p:blipFill>
          <a:blip r:embed="rId4" cstate="print"/>
          <a:srcRect l="1754" t="2789" b="3793"/>
          <a:stretch>
            <a:fillRect/>
          </a:stretch>
        </p:blipFill>
        <p:spPr bwMode="auto">
          <a:xfrm>
            <a:off x="142844" y="548680"/>
            <a:ext cx="5274652" cy="631076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500042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438" y="0"/>
            <a:ext cx="892971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dirty="0" smtClean="0">
                <a:solidFill>
                  <a:prstClr val="white"/>
                </a:solidFill>
              </a:rPr>
              <a:t>Перспективные кластеры</a:t>
            </a:r>
            <a:endParaRPr lang="ru-RU" sz="26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17154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:\Ресурс\к дням\газотурбо\газотурбо_6.jpg"/>
          <p:cNvPicPr>
            <a:picLocks noChangeAspect="1" noChangeArrowheads="1"/>
          </p:cNvPicPr>
          <p:nvPr/>
        </p:nvPicPr>
        <p:blipFill>
          <a:blip r:embed="rId2" cstate="print"/>
          <a:srcRect r="7031"/>
          <a:stretch>
            <a:fillRect/>
          </a:stretch>
        </p:blipFill>
        <p:spPr bwMode="auto">
          <a:xfrm>
            <a:off x="0" y="249858"/>
            <a:ext cx="8429652" cy="6410960"/>
          </a:xfrm>
          <a:prstGeom prst="rect">
            <a:avLst/>
          </a:prstGeom>
          <a:noFill/>
        </p:spPr>
      </p:pic>
      <p:pic>
        <p:nvPicPr>
          <p:cNvPr id="3" name="Picture 2" descr="H:\Ресурс\Каталог\к презентации\газотурбо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55100" y="-1"/>
            <a:ext cx="688932" cy="68580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483843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:\Ресурс\Каталог\к презентации\газотурбо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55100" y="-1"/>
            <a:ext cx="688932" cy="6858001"/>
          </a:xfrm>
          <a:prstGeom prst="rect">
            <a:avLst/>
          </a:prstGeom>
          <a:noFill/>
        </p:spPr>
      </p:pic>
      <p:pic>
        <p:nvPicPr>
          <p:cNvPr id="12290" name="Picture 2" descr="H:\Ресурс\к дням\газотурбо\газотурбо_7.jpg"/>
          <p:cNvPicPr>
            <a:picLocks noChangeAspect="1" noChangeArrowheads="1"/>
          </p:cNvPicPr>
          <p:nvPr/>
        </p:nvPicPr>
        <p:blipFill>
          <a:blip r:embed="rId3" cstate="print"/>
          <a:srcRect r="7079"/>
          <a:stretch>
            <a:fillRect/>
          </a:stretch>
        </p:blipFill>
        <p:spPr bwMode="auto">
          <a:xfrm>
            <a:off x="0" y="317923"/>
            <a:ext cx="8501122" cy="64686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593644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:\Ресурс\Каталог\к презентации\газотурбо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55100" y="-1"/>
            <a:ext cx="688932" cy="6858001"/>
          </a:xfrm>
          <a:prstGeom prst="rect">
            <a:avLst/>
          </a:prstGeom>
          <a:noFill/>
        </p:spPr>
      </p:pic>
      <p:pic>
        <p:nvPicPr>
          <p:cNvPr id="1026" name="Picture 2" descr="H:\Ресурс\Каталог\к презентации\предприятия газотурбо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0"/>
            <a:ext cx="8031202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098743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424" t="4885" r="14255" b="10494"/>
          <a:stretch/>
        </p:blipFill>
        <p:spPr>
          <a:xfrm>
            <a:off x="169763" y="44624"/>
            <a:ext cx="8262959" cy="6741816"/>
          </a:xfrm>
          <a:prstGeom prst="rect">
            <a:avLst/>
          </a:prstGeom>
        </p:spPr>
      </p:pic>
      <p:pic>
        <p:nvPicPr>
          <p:cNvPr id="5" name="Picture 2" descr="H:\Ресурс\Каталог\к презентации\газотурбо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55100" y="-1"/>
            <a:ext cx="688932" cy="68580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956318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:\Ресурс\Каталог\к презентации\газотурбо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55100" y="-1"/>
            <a:ext cx="688932" cy="6858001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152" t="4243"/>
          <a:stretch/>
        </p:blipFill>
        <p:spPr>
          <a:xfrm>
            <a:off x="278023" y="192320"/>
            <a:ext cx="8177078" cy="6524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29786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iVqt44MkCWGmJ7x2hKA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73</Words>
  <Application>Microsoft Office PowerPoint</Application>
  <PresentationFormat>Экран (4:3)</PresentationFormat>
  <Paragraphs>19</Paragraphs>
  <Slides>39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1" baseType="lpstr">
      <vt:lpstr>Тема Office</vt:lpstr>
      <vt:lpstr>think-cell Slide</vt:lpstr>
      <vt:lpstr>Территории развития и потребности в кадрах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Территории развития и потребности в кадрах</dc:title>
  <dc:creator>МАРИНА</dc:creator>
  <cp:lastModifiedBy>1</cp:lastModifiedBy>
  <cp:revision>27</cp:revision>
  <dcterms:created xsi:type="dcterms:W3CDTF">2013-10-03T18:12:24Z</dcterms:created>
  <dcterms:modified xsi:type="dcterms:W3CDTF">2013-10-07T07:10:43Z</dcterms:modified>
</cp:coreProperties>
</file>